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092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624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9313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5623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036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2592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432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03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0704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2580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370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BC70D-2562-423F-A78D-66556AB24DA7}" type="datetimeFigureOut">
              <a:rPr lang="hu-HU" smtClean="0"/>
              <a:t>2019. 08. 01.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EC44E-5339-41DC-AF1E-293ED9EA8ED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305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291" y="101845"/>
            <a:ext cx="9002619" cy="6756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23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437" y="0"/>
            <a:ext cx="9513856" cy="675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28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3" y="76820"/>
            <a:ext cx="8943473" cy="6688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26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763" y="37862"/>
            <a:ext cx="9213621" cy="6820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802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236" y="129977"/>
            <a:ext cx="9029160" cy="6649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932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Szélesvásznú</PresentationFormat>
  <Paragraphs>0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Valéria Szigetiné S.</dc:creator>
  <cp:lastModifiedBy>Valéria Szigetiné S.</cp:lastModifiedBy>
  <cp:revision>1</cp:revision>
  <dcterms:created xsi:type="dcterms:W3CDTF">2019-08-01T16:15:23Z</dcterms:created>
  <dcterms:modified xsi:type="dcterms:W3CDTF">2019-08-01T16:22:51Z</dcterms:modified>
</cp:coreProperties>
</file>