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631-D9C1-4BE9-A119-E38D34F5F03B}" type="datetimeFigureOut">
              <a:rPr lang="hu-HU" smtClean="0"/>
              <a:t>2022. 05. 01.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37E7-DF1A-4369-AC5D-C6B112DB5F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4796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631-D9C1-4BE9-A119-E38D34F5F03B}" type="datetimeFigureOut">
              <a:rPr lang="hu-HU" smtClean="0"/>
              <a:t>2022. 05. 01.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37E7-DF1A-4369-AC5D-C6B112DB5F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0231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631-D9C1-4BE9-A119-E38D34F5F03B}" type="datetimeFigureOut">
              <a:rPr lang="hu-HU" smtClean="0"/>
              <a:t>2022. 05. 01.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37E7-DF1A-4369-AC5D-C6B112DB5F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828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631-D9C1-4BE9-A119-E38D34F5F03B}" type="datetimeFigureOut">
              <a:rPr lang="hu-HU" smtClean="0"/>
              <a:t>2022. 05. 01.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37E7-DF1A-4369-AC5D-C6B112DB5F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8622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631-D9C1-4BE9-A119-E38D34F5F03B}" type="datetimeFigureOut">
              <a:rPr lang="hu-HU" smtClean="0"/>
              <a:t>2022. 05. 01.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37E7-DF1A-4369-AC5D-C6B112DB5F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3293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631-D9C1-4BE9-A119-E38D34F5F03B}" type="datetimeFigureOut">
              <a:rPr lang="hu-HU" smtClean="0"/>
              <a:t>2022. 05. 01.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37E7-DF1A-4369-AC5D-C6B112DB5F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447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631-D9C1-4BE9-A119-E38D34F5F03B}" type="datetimeFigureOut">
              <a:rPr lang="hu-HU" smtClean="0"/>
              <a:t>2022. 05. 01.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37E7-DF1A-4369-AC5D-C6B112DB5F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702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631-D9C1-4BE9-A119-E38D34F5F03B}" type="datetimeFigureOut">
              <a:rPr lang="hu-HU" smtClean="0"/>
              <a:t>2022. 05. 01.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37E7-DF1A-4369-AC5D-C6B112DB5F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175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631-D9C1-4BE9-A119-E38D34F5F03B}" type="datetimeFigureOut">
              <a:rPr lang="hu-HU" smtClean="0"/>
              <a:t>2022. 05. 01.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37E7-DF1A-4369-AC5D-C6B112DB5F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3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631-D9C1-4BE9-A119-E38D34F5F03B}" type="datetimeFigureOut">
              <a:rPr lang="hu-HU" smtClean="0"/>
              <a:t>2022. 05. 01.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37E7-DF1A-4369-AC5D-C6B112DB5F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200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631-D9C1-4BE9-A119-E38D34F5F03B}" type="datetimeFigureOut">
              <a:rPr lang="hu-HU" smtClean="0"/>
              <a:t>2022. 05. 01.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37E7-DF1A-4369-AC5D-C6B112DB5F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614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03631-D9C1-4BE9-A119-E38D34F5F03B}" type="datetimeFigureOut">
              <a:rPr lang="hu-HU" smtClean="0"/>
              <a:t>2022. 05. 01.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B37E7-DF1A-4369-AC5D-C6B112DB5F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358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57" y="1810328"/>
            <a:ext cx="11990552" cy="4470400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3509818" y="240146"/>
            <a:ext cx="50522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Személyes adatok</a:t>
            </a:r>
            <a:endParaRPr lang="hu-HU" sz="4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629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57" y="1810328"/>
            <a:ext cx="11990552" cy="4470400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3509818" y="240146"/>
            <a:ext cx="50522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Személyes adatok</a:t>
            </a:r>
            <a:endParaRPr lang="hu-HU" sz="4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535709" y="2087418"/>
            <a:ext cx="1130530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Mindennapi életünk során fontosak a különféle adatok, amelyekkel találkozunk. </a:t>
            </a:r>
          </a:p>
          <a:p>
            <a:r>
              <a:rPr lang="hu-HU" dirty="0"/>
              <a:t> </a:t>
            </a:r>
          </a:p>
          <a:p>
            <a:pPr>
              <a:lnSpc>
                <a:spcPct val="150000"/>
              </a:lnSpc>
            </a:pPr>
            <a:r>
              <a:rPr lang="hu-HU" dirty="0"/>
              <a:t>Fontos tudni a saját adatainkat, nevünket, címünket, születésünk helyét, idejét, családtagjaink, barátaink adatait. Ugyanakkor ezekkel az adatokkal óvatosan kell bánnunk! </a:t>
            </a:r>
            <a:endParaRPr lang="hu-HU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u-HU" dirty="0" smtClean="0"/>
              <a:t>Idegenekkel</a:t>
            </a:r>
            <a:r>
              <a:rPr lang="hu-HU" dirty="0"/>
              <a:t>, ismeretlenekkel ne osszuk meg! </a:t>
            </a:r>
            <a:endParaRPr lang="hu-HU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u-HU" dirty="0" smtClean="0"/>
              <a:t>Csak </a:t>
            </a:r>
            <a:r>
              <a:rPr lang="hu-HU" dirty="0"/>
              <a:t>hivatalos helyen adjuk meg ezeket az adatokat!</a:t>
            </a:r>
          </a:p>
          <a:p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8661" y="723471"/>
            <a:ext cx="2670441" cy="1576384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7104" y="4045528"/>
            <a:ext cx="3040193" cy="189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90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57" y="1810328"/>
            <a:ext cx="11990552" cy="4470400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3509818" y="240146"/>
            <a:ext cx="50522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Személyes adatok</a:t>
            </a:r>
            <a:endParaRPr lang="hu-HU" sz="4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535709" y="2087418"/>
            <a:ext cx="11305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dirty="0"/>
              <a:t>Gyakran ismerkedünk az Interneten, tagjai leszünk különböző csoportoknak is. </a:t>
            </a:r>
            <a:endParaRPr lang="hu-HU" dirty="0" smtClean="0"/>
          </a:p>
          <a:p>
            <a:pPr>
              <a:lnSpc>
                <a:spcPct val="150000"/>
              </a:lnSpc>
            </a:pPr>
            <a:r>
              <a:rPr lang="hu-HU" dirty="0" smtClean="0">
                <a:solidFill>
                  <a:srgbClr val="FF0000"/>
                </a:solidFill>
              </a:rPr>
              <a:t>Kiemelten </a:t>
            </a:r>
            <a:r>
              <a:rPr lang="hu-HU" dirty="0">
                <a:solidFill>
                  <a:srgbClr val="FF0000"/>
                </a:solidFill>
              </a:rPr>
              <a:t>fontos, hogy ne osszuk meg senkivel az Interneten személyes adatainkat! </a:t>
            </a:r>
          </a:p>
          <a:p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526" y="2959707"/>
            <a:ext cx="4980559" cy="3321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491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41</Words>
  <Application>Microsoft Office PowerPoint</Application>
  <PresentationFormat>Szélesvásznú</PresentationFormat>
  <Paragraphs>10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Wingdings</vt:lpstr>
      <vt:lpstr>Office-téma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Valéria Szigetiné S.</dc:creator>
  <cp:lastModifiedBy>Valéria Szigetiné S.</cp:lastModifiedBy>
  <cp:revision>2</cp:revision>
  <dcterms:created xsi:type="dcterms:W3CDTF">2022-01-04T11:42:49Z</dcterms:created>
  <dcterms:modified xsi:type="dcterms:W3CDTF">2022-05-01T16:39:04Z</dcterms:modified>
</cp:coreProperties>
</file>